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6" r:id="rId2"/>
    <p:sldId id="305" r:id="rId3"/>
    <p:sldId id="304" r:id="rId4"/>
    <p:sldId id="286" r:id="rId5"/>
    <p:sldId id="287" r:id="rId6"/>
    <p:sldId id="288" r:id="rId7"/>
    <p:sldId id="299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300" r:id="rId19"/>
    <p:sldId id="301" r:id="rId20"/>
    <p:sldId id="303" r:id="rId21"/>
    <p:sldId id="30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1" initials="G" lastIdx="1" clrIdx="0">
    <p:extLst>
      <p:ext uri="{19B8F6BF-5375-455C-9EA6-DF929625EA0E}">
        <p15:presenceInfo xmlns="" xmlns:p15="http://schemas.microsoft.com/office/powerpoint/2012/main" userId="Gast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-55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15.07.2021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JokiAutomation.exe%20%22Pause%22%20%22Testsequenz%201%22%20%22Testsequenz%202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Windows\System32\DisplaySwitch.exe%20\clone" TargetMode="External"/><Relationship Id="rId5" Type="http://schemas.openxmlformats.org/officeDocument/2006/relationships/hyperlink" Target="JokiAutomation.exe%20%22RasPi_Reset%22" TargetMode="Externa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JokiAutomation.exe%20%22Band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Text%22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JokiAutomation.exe%20%22GoPro%2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JokiAutomation.exe%20%22Altar%2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LesungMulti%22" TargetMode="External"/><Relationship Id="rId2" Type="http://schemas.openxmlformats.org/officeDocument/2006/relationships/hyperlink" Target="JokiAutomation.exe%20%22Gebet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JokiAutomation.exe%20%22BandMulti%2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JokiAutomation.exe%20%22Predigt%22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file:///C:\JokiAutomation\doku\PreChurchCheckClip\Amazing%20Grace,%20United%20Pipers%20for%20Peace,%20Amiens%20Cathedral%20(720p).mp4" TargetMode="External"/><Relationship Id="rId2" Type="http://schemas.openxmlformats.org/officeDocument/2006/relationships/hyperlink" Target="JokiAutomation.exe%20%22BEAMER_LiveVideo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JokiAutomation.exe%20%22Altar%22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nd%22" TargetMode="External"/><Relationship Id="rId2" Type="http://schemas.openxmlformats.org/officeDocument/2006/relationships/hyperlink" Target="JokiAutomation.exe%20%22BEAMER_LiveStream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PositionControl%22%20%22Orgel%22%20%22AB%22" TargetMode="External"/><Relationship Id="rId2" Type="http://schemas.openxmlformats.org/officeDocument/2006/relationships/hyperlink" Target="JokiAutomation.exe%20%22PositionControl%22%20%22Taufstein%22%20%22KP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JokiAutomation.exe%20%22RasPi_Reset%22" TargetMode="External"/><Relationship Id="rId5" Type="http://schemas.openxmlformats.org/officeDocument/2006/relationships/hyperlink" Target="JokiAutomation.exe%20%22PositionControl%22%20%22Altar%22%20%22GG%22" TargetMode="Externa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BEAMER_ON%22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vdsl-tarifvergleich.de/vdsl-speed/speedtest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ckup_Start%22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JokiAutomation.exe%20%22Backup_Stop%22" TargetMode="External"/><Relationship Id="rId4" Type="http://schemas.openxmlformats.org/officeDocument/2006/relationships/hyperlink" Target="JokiAutomation.exe%20%22Backup_Switch%2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00 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smtClean="0">
                <a:solidFill>
                  <a:schemeClr val="bg1"/>
                </a:solidFill>
              </a:rPr>
              <a:t>Laptop 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653754" cy="341699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Maus auf Technikschrank legen</a:t>
            </a:r>
          </a:p>
          <a:p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Laptop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vorsichtig!!!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den Anschlusskabeln 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schräg nach unten aus der Ablage ziehen und</a:t>
            </a:r>
            <a:r>
              <a:rPr lang="de-DE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 Technikerschrank stellen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Kabel auf </a:t>
            </a:r>
            <a:r>
              <a:rPr lang="de-DE" dirty="0" smtClean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sichere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Verbindung prüfen!!!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15225" y="281171"/>
            <a:ext cx="6097855" cy="3275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48709" y="3559923"/>
            <a:ext cx="4666891" cy="3238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510774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Diashow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Diashow starten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Diashow mit Pausentexten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Wenn kein Bild auf externem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Clone Display ausführen.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Pausenmusik im Kopfhörer ausgegeben?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schalten,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Audioinserter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Aus- /Einschalten und Test wiederholen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alles OK, Diashow mit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Strg S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beenden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2525007" y="5773480"/>
            <a:ext cx="218244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  Diashow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60339" y="344563"/>
            <a:ext cx="5885224" cy="325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776" y="3680306"/>
            <a:ext cx="4341647" cy="317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5" action="ppaction://program"/>
          </p:cNvPr>
          <p:cNvSpPr/>
          <p:nvPr/>
        </p:nvSpPr>
        <p:spPr>
          <a:xfrm>
            <a:off x="733016" y="5746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8" name="Pfeil nach rechts 8">
            <a:hlinkClick r:id="rId6" action="ppaction://program"/>
            <a:extLst>
              <a:ext uri="{FF2B5EF4-FFF2-40B4-BE49-F238E27FC236}">
                <a16:creationId xmlns="" xmlns:a16="http://schemas.microsoft.com/office/drawing/2014/main" id="{9BD815FF-A200-44AB-8BE0-73C8A084FD9B}"/>
              </a:ext>
            </a:extLst>
          </p:cNvPr>
          <p:cNvSpPr/>
          <p:nvPr/>
        </p:nvSpPr>
        <p:spPr>
          <a:xfrm>
            <a:off x="4969118" y="5773480"/>
            <a:ext cx="2182442" cy="701749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Clone Display</a:t>
            </a:r>
          </a:p>
        </p:txBody>
      </p:sp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PPP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diese Präsentationsfolie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‚Text‘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‚Text‘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Audioprofile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637954" y="5879804"/>
            <a:ext cx="312597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37742" y="483228"/>
            <a:ext cx="5923885" cy="3780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4447954" y="5904613"/>
            <a:ext cx="312597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‚Text‘</a:t>
            </a:r>
          </a:p>
        </p:txBody>
      </p:sp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10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View Audio ‚Gottesdienst‘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42334" y="476732"/>
            <a:ext cx="5900811" cy="3911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1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1  +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88799" y="300261"/>
            <a:ext cx="5962271" cy="4048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12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Multi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chemeClr val="bg1"/>
                </a:solidFill>
              </a:rPr>
              <a:t>GoProMulti</a:t>
            </a:r>
            <a:r>
              <a:rPr lang="de-DE" b="1" dirty="0">
                <a:solidFill>
                  <a:schemeClr val="bg1"/>
                </a:solidFill>
              </a:rPr>
              <a:t>  + Audio </a:t>
            </a:r>
            <a:r>
              <a:rPr lang="de-DE" b="1" dirty="0">
                <a:solidFill>
                  <a:srgbClr val="0070C0"/>
                </a:solidFill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Werden diese Präsentationsfolie mit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rechts unten auf Monitor und diese Folie auf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Gleiche Schritte für Audioprofile 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durchführen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361508" y="5858540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‚Gottesdienst‘</a:t>
            </a: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501117" y="5872717"/>
            <a:ext cx="3590260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‚Predigt‘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268586" y="5819553"/>
            <a:ext cx="3469758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897305" y="440921"/>
            <a:ext cx="6156813" cy="3620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13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2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2  + Audio 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2 Bild (Kanzel)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erforderlich, Camcorder 2 zoomen.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2  + Audio ‚Predigt‘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27849" y="188250"/>
            <a:ext cx="6008208" cy="4181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14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Live Video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</a:rPr>
              <a:t>Beamer</a:t>
            </a:r>
            <a:r>
              <a:rPr lang="de-DE" b="1" dirty="0">
                <a:solidFill>
                  <a:srgbClr val="0070C0"/>
                </a:solidFill>
              </a:rPr>
              <a:t> Live Video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Videoclip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 (der Videoclip wird später mit Alt F4 beendet)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aufregeln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Videoclip vom Laptop auf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Ton vom Videoclip am Kopfhörer und externen Lautsprechern an? (Audioprofil ‚Videoclip‘ 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Videoclip, 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abregeln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Camcorder1 + Audio Gottesdienst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15981" y="5826643"/>
            <a:ext cx="3433988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Live Video</a:t>
            </a:r>
          </a:p>
        </p:txBody>
      </p:sp>
      <p:sp>
        <p:nvSpPr>
          <p:cNvPr id="5" name="Pfeil nach rechts 4">
            <a:hlinkClick r:id="rId3" action="ppaction://hlinkfile"/>
          </p:cNvPr>
          <p:cNvSpPr/>
          <p:nvPr/>
        </p:nvSpPr>
        <p:spPr>
          <a:xfrm>
            <a:off x="4408750" y="5826642"/>
            <a:ext cx="3598056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Videoclip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101519" y="5826641"/>
            <a:ext cx="4008474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81001" y="223026"/>
            <a:ext cx="5751822" cy="4434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15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Livestream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(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HDMI 2)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OK mit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+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die PPP und mit </a:t>
            </a:r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nach HDMI 1 schalten.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363905" y="5854250"/>
            <a:ext cx="3350688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‚Band‘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2" action="ppaction://program"/>
            <a:extLst>
              <a:ext uri="{FF2B5EF4-FFF2-40B4-BE49-F238E27FC236}">
                <a16:creationId xmlns="" xmlns:a16="http://schemas.microsoft.com/office/drawing/2014/main" id="{D727AF3B-4E9F-40A6-9781-7DDF0F536FF2}"/>
              </a:ext>
            </a:extLst>
          </p:cNvPr>
          <p:cNvSpPr/>
          <p:nvPr/>
        </p:nvSpPr>
        <p:spPr>
          <a:xfrm>
            <a:off x="8219090" y="5826642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Backupstick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13" y="1614488"/>
            <a:ext cx="6220046" cy="503426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Flash Drive Menü öffnen und Stick formatieren (Format Button rechts).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1674055" y="55549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WEB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63825" y="1585358"/>
            <a:ext cx="5799403" cy="3209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Livestream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4450789"/>
          </a:xfrm>
          <a:solidFill>
            <a:schemeClr val="tx1"/>
          </a:solidFill>
        </p:spPr>
        <p:txBody>
          <a:bodyPr>
            <a:normAutofit fontScale="6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Menü Streaming Server öffnen, hoch scrollen und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Edit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runter scrollen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Title vergeben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Privacy auf Public setzen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betätigen, Upload Speed sollte &gt; 1Mbit/s sein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der Upload Speed permanent weniger als 1 Mbit/</a:t>
            </a:r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 anzeigt,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abbrechen und ResetUltraStream.pptx durcharbeiten.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Save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2039815" y="60121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WeB</a:t>
            </a:r>
            <a:r>
              <a:rPr lang="de-DE" b="1" dirty="0">
                <a:solidFill>
                  <a:schemeClr val="tx1"/>
                </a:solidFill>
              </a:rPr>
              <a:t>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09438" y="180422"/>
            <a:ext cx="5621003" cy="3115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02003" y="3700131"/>
            <a:ext cx="5789997" cy="300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98947" y="2601102"/>
            <a:ext cx="2350686" cy="1768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01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</a:t>
            </a:r>
            <a:r>
              <a:rPr lang="de-DE" b="1" dirty="0" err="1">
                <a:solidFill>
                  <a:schemeClr val="bg1"/>
                </a:solidFill>
              </a:rPr>
              <a:t>PositionControl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34000" cy="4386942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am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nach oben bis Anschlag ausziehen (1)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Vorsicht, nicht an Kabeln ziehen und prüfen, dass nichts die Kabel blockiert oder einklemmt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Verriegelung unter der Feder schließen (2)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einschalten dazu links unten Power – Taste kurz betätigen (3) Bis zum Hochlauf der Elektrik läuft der Camcorder mit Akku, dann über Netzteil.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="" xmlns:a16="http://schemas.microsoft.com/office/drawing/2014/main" id="{30E5CF74-2DEF-4EF2-AEAB-2D36DDF95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61" y="1630443"/>
            <a:ext cx="5498181" cy="4938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63619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Position Control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r>
              <a:rPr lang="de-DE" sz="2000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Taufstein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Taufsteinposition angefahren mit Kanzel -View während Bewegung? Schaltet Audio auf Profil ‚Predigt‘? Schaltet Camcorder 1 – View wenn auf Taufstein - Position?</a:t>
            </a:r>
          </a:p>
          <a:p>
            <a:r>
              <a:rPr lang="de-DE" sz="2000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Orgel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Orgelposition angefahren mit Camcorder 1 – View während Bewegung? Schaltet Audio auf Profil ‚Band‘? </a:t>
            </a:r>
          </a:p>
          <a:p>
            <a:pPr>
              <a:lnSpc>
                <a:spcPct val="100000"/>
              </a:lnSpc>
            </a:pPr>
            <a:r>
              <a:rPr lang="de-DE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Altar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Altarposition angefahren mit GoPro View während Bewegung? Schaltet Audio auf Profil ‚Gottesdienst‘? Schaltet Camcorder 1 – View wenn auf Altar - Position?</a:t>
            </a:r>
          </a:p>
          <a:p>
            <a:pPr>
              <a:lnSpc>
                <a:spcPct val="110000"/>
              </a:lnSpc>
            </a:pP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RasPi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: </a:t>
            </a:r>
            <a:r>
              <a:rPr lang="de-DE" sz="20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nur erforderlich, wenn Position nicht erreicht wird und der Raspberry noch nicht im Timeout ist.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159060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Taufstein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2868391" y="5826641"/>
            <a:ext cx="184034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Orgel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5" action="ppaction://program"/>
            <a:extLst>
              <a:ext uri="{FF2B5EF4-FFF2-40B4-BE49-F238E27FC236}">
                <a16:creationId xmlns="" xmlns:a16="http://schemas.microsoft.com/office/drawing/2014/main" id="{D727AF3B-4E9F-40A6-9781-7DDF0F536FF2}"/>
              </a:ext>
            </a:extLst>
          </p:cNvPr>
          <p:cNvSpPr/>
          <p:nvPr/>
        </p:nvSpPr>
        <p:spPr>
          <a:xfrm>
            <a:off x="5195554" y="5826640"/>
            <a:ext cx="1840343" cy="70174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Altar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Pfeil: nach rechts 9">
            <a:hlinkClick r:id="rId6" action="ppaction://program"/>
            <a:extLst>
              <a:ext uri="{FF2B5EF4-FFF2-40B4-BE49-F238E27FC236}">
                <a16:creationId xmlns="" xmlns:a16="http://schemas.microsoft.com/office/drawing/2014/main" id="{712384B6-9013-4A3C-8245-37F0B5F20FAC}"/>
              </a:ext>
            </a:extLst>
          </p:cNvPr>
          <p:cNvSpPr/>
          <p:nvPr/>
        </p:nvSpPr>
        <p:spPr>
          <a:xfrm>
            <a:off x="9764694" y="5826413"/>
            <a:ext cx="1492469" cy="693683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Reset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RasPi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646069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done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5034264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des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Präsentation des Gottesdienstes öffnen und dort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starten.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Backup starten, dazu Grüne und Rote Taste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kurz!!!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der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Countdowntimer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links unten ein rotes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dies verschwindet, wenn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gestartet und öffentlich ist. Es kann bis zu einer Minute zwischen Start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grünem Button und Verschwinden des roten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vergehen. Die Anzeige verschwindet nicht, wenn der Stream private ist!!!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52071" y="147640"/>
            <a:ext cx="3767027" cy="4000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10376" y="3505864"/>
            <a:ext cx="5681624" cy="322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Hochlauf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7" y="2471058"/>
            <a:ext cx="5664845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am Boden rechts des neuen Technikerschrankes für 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einschalten und Technikerlaptop hochfahren. 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schaltet über Zeitrelais versetzt ein, das dauert ca. drei Minuten! 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356AFFC2-88EE-4250-B9E7-98025E5DF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80481"/>
            <a:ext cx="5132680" cy="285554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492199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2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Liveübertragung  Sakristei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einschalten.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Das Fernsehgerät sollte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default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HDMI 1 stehen. Wenn nicht, über Menü die HDMI Quelle entsprechend umschalten!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3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483" y="1677722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einschalten (das ist die Stromversorgung für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einschalten (hier beide Netzschalter ein)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Empore mit rotem Pfeil unten oder Fernbedienung einschalten.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02047" y="1490991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EA5AD14B-FCB3-4D2F-81EF-A5F298B59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047" y="4780608"/>
            <a:ext cx="5613405" cy="1901059"/>
          </a:xfrm>
          <a:prstGeom prst="rect">
            <a:avLst/>
          </a:prstGeom>
        </p:spPr>
      </p:pic>
      <p:sp>
        <p:nvSpPr>
          <p:cNvPr id="7" name="Pfeil nach rechts 7">
            <a:hlinkClick r:id="rId4" action="ppaction://program"/>
            <a:extLst>
              <a:ext uri="{FF2B5EF4-FFF2-40B4-BE49-F238E27FC236}">
                <a16:creationId xmlns="" xmlns:a16="http://schemas.microsoft.com/office/drawing/2014/main" id="{448908DC-B1F6-4519-A13E-DC300DC9203B}"/>
              </a:ext>
            </a:extLst>
          </p:cNvPr>
          <p:cNvSpPr/>
          <p:nvPr/>
        </p:nvSpPr>
        <p:spPr>
          <a:xfrm>
            <a:off x="2109685" y="6064664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on</a:t>
            </a:r>
          </a:p>
        </p:txBody>
      </p:sp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4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Prüfung der Richtfunkanlage (Internet)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LEDs Richtfunkantenne prüfen (Richtfunkantenne ist am Rahmen Dachkippfenster montiert)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Es sollten möglichst alle LEDs bis auf zweite von unten an sein.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fehlt Verbindung ins Pfarrhaus . Ursachen: Schaltuhr im Pfarrhaus aus? Router im Pfarrhaus benötigt ein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?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33016" y="1901648"/>
            <a:ext cx="2730184" cy="4107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5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Kameras einschalten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778" y="2471058"/>
            <a:ext cx="5334000" cy="369046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Kanzelsicht links unten Power – Taste kurz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GoPro (Bild Mitte) Power Taste unten rechts kurz betätigen.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sollte bereits eingeschaltet sein.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62F64797-7B47-4D4A-B83F-332D36FC7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778" y="1614488"/>
            <a:ext cx="6102743" cy="331924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Breitbandmessung  (Internet Datenrate)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Folgenden Link aufrufen und Breitbandmessung starten: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hlinkClick r:id="rId2"/>
              </a:rPr>
              <a:t>Breitbandmessung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Upload Rate sollte &gt; 10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MBit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/s  sein. Wenn nicht Router im Pfarrhaus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reseten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23327" y="1579247"/>
            <a:ext cx="4330473" cy="52787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Backuprecorder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Stick von Backuprecorder ziehen, mittels Technikerlaptop löschen und wieder in Backuprecorder stecken.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starten. Status sollte grün blinken.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Recorder mittels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Rec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on / off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oder Fernbedienung rote Taste ausschalten, 5 Sekunden warten und über gleiche Funktion wieder einschalten. Warten bis Statusanzeige grün, dann Testaufnahme erneut starten.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stoppen, Status wechselt von grün nach blau und bleibt dann statisch grün.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75905" y="228268"/>
            <a:ext cx="5419725" cy="648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3" action="ppaction://program"/>
          </p:cNvPr>
          <p:cNvSpPr/>
          <p:nvPr/>
        </p:nvSpPr>
        <p:spPr>
          <a:xfrm>
            <a:off x="2509284" y="6156251"/>
            <a:ext cx="1467293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</a:t>
            </a:r>
          </a:p>
        </p:txBody>
      </p:sp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545805" y="6127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Rec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on/off</a:t>
            </a:r>
          </a:p>
        </p:txBody>
      </p:sp>
      <p:sp>
        <p:nvSpPr>
          <p:cNvPr id="9" name="Pfeil nach rechts 8">
            <a:hlinkClick r:id="rId5" action="ppaction://program"/>
          </p:cNvPr>
          <p:cNvSpPr/>
          <p:nvPr/>
        </p:nvSpPr>
        <p:spPr>
          <a:xfrm>
            <a:off x="4625163" y="6156251"/>
            <a:ext cx="1467293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Stop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9535034">
            <a:off x="8054775" y="121469"/>
            <a:ext cx="1254817" cy="3113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21782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1295</Words>
  <Application>Microsoft Office PowerPoint</Application>
  <PresentationFormat>Benutzerdefiniert</PresentationFormat>
  <Paragraphs>138</Paragraphs>
  <Slides>21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2" baseType="lpstr">
      <vt:lpstr>Office Theme</vt:lpstr>
      <vt:lpstr>PreChurchCheck  00    Laptop </vt:lpstr>
      <vt:lpstr>PrechurchCheck  01   Camcorder PositionControl</vt:lpstr>
      <vt:lpstr>PrechurchCheck  1   Hochlauf</vt:lpstr>
      <vt:lpstr>PrechurchCheck  2   Liveübertragung  Sakristei</vt:lpstr>
      <vt:lpstr>PrechurchCheck  3   Stromversorgung  Verstärker und Beamer</vt:lpstr>
      <vt:lpstr>PrechurchCheck  4  Prüfung der Richtfunkanlage (Internet)</vt:lpstr>
      <vt:lpstr>PrechurchCheck  5  Kameras einschalten</vt:lpstr>
      <vt:lpstr>PrechurchCheck  6 Breitbandmessung  (Internet Datenrate)</vt:lpstr>
      <vt:lpstr>PrechurchCheck  7 Backuprecorder</vt:lpstr>
      <vt:lpstr>PrechurchCheck  8 Diashow</vt:lpstr>
      <vt:lpstr>PrechurchCheck  9 PPP View + Audio</vt:lpstr>
      <vt:lpstr>PrechurchCheck  10 GoPro  View + Audio</vt:lpstr>
      <vt:lpstr>PrechurchCheck  11 Camcorder 1 + Audio</vt:lpstr>
      <vt:lpstr>PrechurchCheck  12 GoPro Multi + Audio</vt:lpstr>
      <vt:lpstr>PrechurchCheck  13 Camcorder 2 + Audio</vt:lpstr>
      <vt:lpstr>PrechurchCheck  14 Beamer Live Video</vt:lpstr>
      <vt:lpstr>PrechurchCheck  15 Beamer Livestream</vt:lpstr>
      <vt:lpstr>PrechurchCheck  16 Backupstick UltraStream</vt:lpstr>
      <vt:lpstr>PrechurchCheck  17 Livestream UltraStream</vt:lpstr>
      <vt:lpstr>PrechurchCheck  18 Position Control</vt:lpstr>
      <vt:lpstr>PrechurchCheck  19 PreChurchCheck done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Geierwally xD</cp:lastModifiedBy>
  <cp:revision>223</cp:revision>
  <dcterms:created xsi:type="dcterms:W3CDTF">2020-11-19T11:20:37Z</dcterms:created>
  <dcterms:modified xsi:type="dcterms:W3CDTF">2021-07-15T15:36:54Z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2021-05-17T08:28:09Z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